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674" r:id="rId2"/>
    <p:sldId id="347" r:id="rId3"/>
    <p:sldId id="481" r:id="rId4"/>
    <p:sldId id="482" r:id="rId5"/>
    <p:sldId id="705" r:id="rId6"/>
    <p:sldId id="561" r:id="rId7"/>
    <p:sldId id="484" r:id="rId8"/>
    <p:sldId id="485" r:id="rId9"/>
    <p:sldId id="713" r:id="rId10"/>
    <p:sldId id="483" r:id="rId11"/>
    <p:sldId id="486" r:id="rId12"/>
    <p:sldId id="487" r:id="rId13"/>
    <p:sldId id="488" r:id="rId14"/>
    <p:sldId id="489" r:id="rId15"/>
    <p:sldId id="490" r:id="rId16"/>
    <p:sldId id="491" r:id="rId17"/>
    <p:sldId id="712" r:id="rId18"/>
    <p:sldId id="492" r:id="rId19"/>
    <p:sldId id="493" r:id="rId20"/>
    <p:sldId id="494" r:id="rId21"/>
    <p:sldId id="708" r:id="rId22"/>
    <p:sldId id="495" r:id="rId23"/>
    <p:sldId id="496" r:id="rId24"/>
    <p:sldId id="710" r:id="rId25"/>
    <p:sldId id="497" r:id="rId26"/>
    <p:sldId id="498" r:id="rId27"/>
    <p:sldId id="499" r:id="rId28"/>
    <p:sldId id="707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711" r:id="rId40"/>
    <p:sldId id="510" r:id="rId41"/>
    <p:sldId id="511" r:id="rId42"/>
    <p:sldId id="714" r:id="rId43"/>
    <p:sldId id="718" r:id="rId44"/>
    <p:sldId id="719" r:id="rId45"/>
    <p:sldId id="716" r:id="rId46"/>
    <p:sldId id="720" r:id="rId47"/>
    <p:sldId id="721" r:id="rId48"/>
    <p:sldId id="722" r:id="rId49"/>
    <p:sldId id="723" r:id="rId50"/>
    <p:sldId id="724" r:id="rId51"/>
    <p:sldId id="725" r:id="rId52"/>
    <p:sldId id="726" r:id="rId53"/>
    <p:sldId id="704" r:id="rId54"/>
    <p:sldId id="727" r:id="rId55"/>
    <p:sldId id="728" r:id="rId56"/>
    <p:sldId id="729" r:id="rId57"/>
    <p:sldId id="730" r:id="rId58"/>
    <p:sldId id="731" r:id="rId59"/>
    <p:sldId id="709" r:id="rId60"/>
    <p:sldId id="732" r:id="rId61"/>
    <p:sldId id="733" r:id="rId62"/>
    <p:sldId id="734" r:id="rId63"/>
    <p:sldId id="735" r:id="rId64"/>
    <p:sldId id="736" r:id="rId65"/>
    <p:sldId id="737" r:id="rId66"/>
    <p:sldId id="715" r:id="rId67"/>
    <p:sldId id="738" r:id="rId68"/>
    <p:sldId id="739" r:id="rId69"/>
    <p:sldId id="740" r:id="rId70"/>
    <p:sldId id="717" r:id="rId71"/>
    <p:sldId id="741" r:id="rId72"/>
    <p:sldId id="742" r:id="rId73"/>
    <p:sldId id="743" r:id="rId74"/>
    <p:sldId id="744" r:id="rId75"/>
    <p:sldId id="745" r:id="rId76"/>
    <p:sldId id="746" r:id="rId77"/>
    <p:sldId id="747" r:id="rId78"/>
    <p:sldId id="748" r:id="rId79"/>
    <p:sldId id="706" r:id="rId80"/>
    <p:sldId id="749" r:id="rId81"/>
    <p:sldId id="348" r:id="rId82"/>
    <p:sldId id="681" r:id="rId83"/>
    <p:sldId id="513" r:id="rId84"/>
    <p:sldId id="514" r:id="rId85"/>
    <p:sldId id="515" r:id="rId86"/>
    <p:sldId id="516" r:id="rId87"/>
    <p:sldId id="694" r:id="rId88"/>
    <p:sldId id="517" r:id="rId89"/>
    <p:sldId id="518" r:id="rId90"/>
    <p:sldId id="519" r:id="rId91"/>
    <p:sldId id="520" r:id="rId92"/>
    <p:sldId id="675" r:id="rId93"/>
    <p:sldId id="521" r:id="rId94"/>
    <p:sldId id="522" r:id="rId95"/>
    <p:sldId id="684" r:id="rId96"/>
    <p:sldId id="523" r:id="rId97"/>
    <p:sldId id="524" r:id="rId98"/>
    <p:sldId id="525" r:id="rId99"/>
    <p:sldId id="526" r:id="rId100"/>
    <p:sldId id="527" r:id="rId101"/>
    <p:sldId id="686" r:id="rId102"/>
    <p:sldId id="528" r:id="rId103"/>
    <p:sldId id="529" r:id="rId104"/>
    <p:sldId id="530" r:id="rId105"/>
    <p:sldId id="531" r:id="rId106"/>
    <p:sldId id="696" r:id="rId107"/>
    <p:sldId id="532" r:id="rId108"/>
    <p:sldId id="533" r:id="rId109"/>
    <p:sldId id="534" r:id="rId110"/>
    <p:sldId id="535" r:id="rId111"/>
    <p:sldId id="536" r:id="rId112"/>
    <p:sldId id="537" r:id="rId113"/>
    <p:sldId id="699" r:id="rId114"/>
    <p:sldId id="538" r:id="rId115"/>
    <p:sldId id="539" r:id="rId116"/>
    <p:sldId id="540" r:id="rId117"/>
    <p:sldId id="541" r:id="rId118"/>
    <p:sldId id="690" r:id="rId119"/>
    <p:sldId id="542" r:id="rId120"/>
    <p:sldId id="543" r:id="rId121"/>
    <p:sldId id="544" r:id="rId122"/>
    <p:sldId id="695" r:id="rId123"/>
    <p:sldId id="545" r:id="rId124"/>
    <p:sldId id="546" r:id="rId125"/>
    <p:sldId id="547" r:id="rId126"/>
    <p:sldId id="697" r:id="rId127"/>
    <p:sldId id="548" r:id="rId128"/>
    <p:sldId id="698" r:id="rId129"/>
    <p:sldId id="549" r:id="rId130"/>
    <p:sldId id="701" r:id="rId131"/>
    <p:sldId id="550" r:id="rId132"/>
    <p:sldId id="551" r:id="rId133"/>
    <p:sldId id="552" r:id="rId134"/>
    <p:sldId id="553" r:id="rId135"/>
    <p:sldId id="677" r:id="rId136"/>
    <p:sldId id="554" r:id="rId137"/>
    <p:sldId id="555" r:id="rId138"/>
    <p:sldId id="556" r:id="rId139"/>
    <p:sldId id="557" r:id="rId140"/>
    <p:sldId id="680" r:id="rId141"/>
    <p:sldId id="558" r:id="rId142"/>
    <p:sldId id="559" r:id="rId143"/>
    <p:sldId id="750" r:id="rId144"/>
    <p:sldId id="688" r:id="rId145"/>
    <p:sldId id="751" r:id="rId146"/>
    <p:sldId id="752" r:id="rId147"/>
    <p:sldId id="679" r:id="rId148"/>
    <p:sldId id="753" r:id="rId149"/>
    <p:sldId id="754" r:id="rId150"/>
    <p:sldId id="755" r:id="rId151"/>
    <p:sldId id="756" r:id="rId152"/>
    <p:sldId id="757" r:id="rId153"/>
    <p:sldId id="758" r:id="rId154"/>
    <p:sldId id="759" r:id="rId155"/>
    <p:sldId id="760" r:id="rId156"/>
    <p:sldId id="685" r:id="rId157"/>
    <p:sldId id="761" r:id="rId158"/>
    <p:sldId id="762" r:id="rId159"/>
    <p:sldId id="763" r:id="rId160"/>
    <p:sldId id="683" r:id="rId161"/>
    <p:sldId id="764" r:id="rId162"/>
    <p:sldId id="765" r:id="rId163"/>
    <p:sldId id="766" r:id="rId164"/>
    <p:sldId id="702" r:id="rId165"/>
    <p:sldId id="767" r:id="rId166"/>
    <p:sldId id="768" r:id="rId167"/>
    <p:sldId id="692" r:id="rId168"/>
    <p:sldId id="769" r:id="rId169"/>
    <p:sldId id="770" r:id="rId170"/>
    <p:sldId id="771" r:id="rId171"/>
    <p:sldId id="772" r:id="rId172"/>
    <p:sldId id="676" r:id="rId173"/>
    <p:sldId id="773" r:id="rId174"/>
    <p:sldId id="678" r:id="rId175"/>
    <p:sldId id="774" r:id="rId176"/>
    <p:sldId id="775" r:id="rId177"/>
    <p:sldId id="776" r:id="rId178"/>
    <p:sldId id="777" r:id="rId179"/>
    <p:sldId id="778" r:id="rId180"/>
    <p:sldId id="691" r:id="rId181"/>
    <p:sldId id="779" r:id="rId182"/>
    <p:sldId id="780" r:id="rId183"/>
    <p:sldId id="781" r:id="rId184"/>
    <p:sldId id="782" r:id="rId185"/>
    <p:sldId id="783" r:id="rId186"/>
    <p:sldId id="682" r:id="rId187"/>
    <p:sldId id="784" r:id="rId188"/>
    <p:sldId id="785" r:id="rId189"/>
    <p:sldId id="786" r:id="rId190"/>
    <p:sldId id="700" r:id="rId191"/>
    <p:sldId id="787" r:id="rId192"/>
    <p:sldId id="788" r:id="rId193"/>
    <p:sldId id="789" r:id="rId194"/>
    <p:sldId id="790" r:id="rId195"/>
    <p:sldId id="791" r:id="rId196"/>
    <p:sldId id="693" r:id="rId197"/>
    <p:sldId id="792" r:id="rId198"/>
    <p:sldId id="793" r:id="rId199"/>
    <p:sldId id="794" r:id="rId200"/>
    <p:sldId id="687" r:id="rId201"/>
    <p:sldId id="795" r:id="rId202"/>
    <p:sldId id="796" r:id="rId203"/>
    <p:sldId id="703" r:id="rId2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620"/>
    <p:restoredTop sz="91473"/>
  </p:normalViewPr>
  <p:slideViewPr>
    <p:cSldViewPr snapToGrid="0" snapToObjects="1">
      <p:cViewPr varScale="1">
        <p:scale>
          <a:sx n="101" d="100"/>
          <a:sy n="101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theme" Target="theme/theme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4C83-D498-C64B-8E60-52EF89E0D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46E2C-9692-B742-B6A3-300717A97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37884-2510-8345-B498-E34F0509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52EFC-FD83-E342-9285-F72F3D41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98821-7F2C-6741-B37D-6BF69518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7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A7EA-6C0B-2043-8140-39D9E545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065DF-CF0A-B74C-B8EF-6C58C6BB5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DD66-0B76-F941-9856-D537DFF3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8363B-FA68-5842-8CCF-A3807575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5115E-203E-1F49-9940-264F3DF8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9F2EE-A98D-A949-9258-E2944F4F5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A8617-5FB0-A64E-8F13-B5B134083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994A6-70A8-674A-99B6-30AA3BCF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E7B9C-5981-1741-B4B2-E58A2232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63CF9-648A-744F-8840-2F9B7C54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5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A747-A9D5-0443-B206-C49D4F6B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53AEC-CE76-4442-9098-DA33D70FA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DB3C-4C13-9947-8D14-3EC5D86D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9AE3F-9F33-9140-A5EA-A869E9CC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E0F41-9827-2042-9F4A-542B901F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9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9922-80DA-664A-8AC0-B555938D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BD8A7-7659-774E-BFA0-C0B8ECE3A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A78C-FACA-0542-BB13-BBEFD8D1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EE2E0-FC7A-B849-9D6A-96E04E3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DECC2-3300-774E-B727-7D09418D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8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29A6-27BC-8147-BDCA-F5A75567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C1345-E58A-7B47-8DF4-EA4C3B16D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3C364-3D07-6E4C-905F-03E39FDFE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5F110-3CCA-184A-8800-C1F18EBE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AEE4C-4E50-844E-B3D0-57731512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78FA5-0D15-3B4C-85CD-D2006A5E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0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4AA7-595F-C54C-A9AC-7D4DD8B0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677F-A1B3-4D42-AE82-58F002F00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023E3-916B-FE4F-BD5F-6483DFEDB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DABD3-587E-E04B-9C04-97BBEC55D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C01F7-7470-EB4F-83D5-A6E9D38D3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1191E-A1D8-C147-9169-FF5D9EA8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E7F078-32EE-6144-958A-EBCE2442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102E7-5BA0-6342-92E8-9EA1895E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E357-4D18-B744-BB2F-2BA8D5A2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67247-0254-7C44-B723-C803C23D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973DA-C414-DA41-9FB5-E96EB70D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7015E-844A-A34A-96CF-4774F387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0E496-7725-F445-BFA3-A7A9EBC5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3B096-89CB-5848-97E4-38631F31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F3692-E520-F047-9122-E5C3C852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2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F68A-66A6-9F41-B154-9918C457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FCC08-1227-B341-B1F3-586E07DC9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1FF79-A56A-C041-A30D-B006BF8C2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3DA47-78D4-1347-886F-BE75E171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75130-2ED3-FC4E-B603-923D8D7D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6174E-9986-814F-9C4B-19FE9D44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3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2B47-8AA6-AF46-B086-6B453A97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2AA36-33FE-1C4C-95DF-6D31FCD0E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57181-2019-0E45-97F3-AAC1A8F0B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7A546-98B5-384A-B05D-3E9E2A54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3B147-9F05-0545-AC24-B773D74E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E89C0-609D-3340-AB76-7ACF2030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0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D17F7-EF1D-0C42-A046-D90968DA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E8B2E-C134-FD4A-8B75-FC52B3236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E7214-D1ED-BD46-8AB0-AACF4C94E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97C8B-7A62-E64A-B77E-98C710A0D964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A1A1E-A89A-4142-9B6E-C6E1D8C7F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1EF94-7D29-EE4B-8F05-A5FA644FB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7B7B-0E3D-BD43-B669-BF416BB82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D2D3B8-D6F3-234C-B621-F237AE955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842" y="1333491"/>
            <a:ext cx="6786634" cy="5328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A47B5-E798-DA40-9779-79E0E8CD1644}"/>
              </a:ext>
            </a:extLst>
          </p:cNvPr>
          <p:cNvSpPr txBox="1"/>
          <p:nvPr/>
        </p:nvSpPr>
        <p:spPr>
          <a:xfrm rot="20712387">
            <a:off x="6523649" y="4435940"/>
            <a:ext cx="5164874" cy="132343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92D05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ZOOM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D87B-5335-6045-B782-4128288C3745}"/>
              </a:ext>
            </a:extLst>
          </p:cNvPr>
          <p:cNvSpPr txBox="1"/>
          <p:nvPr/>
        </p:nvSpPr>
        <p:spPr>
          <a:xfrm>
            <a:off x="504824" y="612407"/>
            <a:ext cx="4438380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92D05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SIGHT WORD</a:t>
            </a:r>
          </a:p>
        </p:txBody>
      </p:sp>
    </p:spTree>
    <p:extLst>
      <p:ext uri="{BB962C8B-B14F-4D97-AF65-F5344CB8AC3E}">
        <p14:creationId xmlns:p14="http://schemas.microsoft.com/office/powerpoint/2010/main" val="332739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begins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933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everyone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645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06366A-612F-3243-B18D-57FA77D9A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966" y="1171650"/>
            <a:ext cx="4361132" cy="4224847"/>
          </a:xfrm>
        </p:spPr>
      </p:pic>
    </p:spTree>
    <p:extLst>
      <p:ext uri="{BB962C8B-B14F-4D97-AF65-F5344CB8AC3E}">
        <p14:creationId xmlns:p14="http://schemas.microsoft.com/office/powerpoint/2010/main" val="19381109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901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field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24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friendship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9320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happy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4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C05BB44-5282-8A48-8022-BD0FA02F5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524" y="983411"/>
            <a:ext cx="7747919" cy="4503064"/>
          </a:xfrm>
        </p:spPr>
      </p:pic>
    </p:spTree>
    <p:extLst>
      <p:ext uri="{BB962C8B-B14F-4D97-AF65-F5344CB8AC3E}">
        <p14:creationId xmlns:p14="http://schemas.microsoft.com/office/powerpoint/2010/main" val="93321252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2612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heard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8095" y="3706896"/>
            <a:ext cx="2963779" cy="2028741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Letters for Learners" pitchFamily="2" charset="77"/>
              </a:rPr>
              <a:t>FAMILY FRIENDS</a:t>
            </a:r>
          </a:p>
          <a:p>
            <a:pPr algn="l"/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  <a:r>
              <a:rPr lang="en-US" sz="3600" dirty="0">
                <a:latin typeface="Letters for Learners" pitchFamily="2" charset="77"/>
              </a:rPr>
              <a:t>th</a:t>
            </a:r>
          </a:p>
          <a:p>
            <a:pPr algn="l"/>
            <a:r>
              <a:rPr lang="en-US" sz="3600" dirty="0">
                <a:latin typeface="Letters for Learners" pitchFamily="2" charset="77"/>
              </a:rPr>
              <a:t>l</a:t>
            </a:r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  <a:r>
              <a:rPr lang="en-US" sz="3600" dirty="0">
                <a:latin typeface="Letters for Learners" pitchFamily="2" charset="77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7080906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high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4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boy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0947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908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large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65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listen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5245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DB011-6F98-DA49-80FE-51D11AD1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7" y="634547"/>
            <a:ext cx="5064125" cy="55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2533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loved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780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minute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827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most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680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myself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7176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569BC-FAD5-F14B-B4E2-D9731004F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589" y="724619"/>
            <a:ext cx="3465381" cy="5342462"/>
          </a:xfrm>
        </p:spPr>
      </p:pic>
    </p:spTree>
    <p:extLst>
      <p:ext uri="{BB962C8B-B14F-4D97-AF65-F5344CB8AC3E}">
        <p14:creationId xmlns:p14="http://schemas.microsoft.com/office/powerpoint/2010/main" val="30213903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near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548" y="3509963"/>
            <a:ext cx="3168316" cy="2016709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Letters for Learners" pitchFamily="2" charset="77"/>
              </a:rPr>
              <a:t>FAMILY FRIENDS</a:t>
            </a:r>
          </a:p>
          <a:p>
            <a:pPr algn="l"/>
            <a:r>
              <a:rPr lang="en-US" sz="3600" dirty="0">
                <a:latin typeface="Letters for Learners" pitchFamily="2" charset="77"/>
              </a:rPr>
              <a:t>h</a:t>
            </a:r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</a:p>
          <a:p>
            <a:pPr algn="l"/>
            <a:r>
              <a:rPr lang="en-US" sz="3600" dirty="0">
                <a:latin typeface="Letters for Learners" pitchFamily="2" charset="77"/>
              </a:rPr>
              <a:t>d</a:t>
            </a:r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</a:p>
        </p:txBody>
      </p:sp>
    </p:spTree>
    <p:extLst>
      <p:ext uri="{BB962C8B-B14F-4D97-AF65-F5344CB8AC3E}">
        <p14:creationId xmlns:p14="http://schemas.microsoft.com/office/powerpoint/2010/main" val="170027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c</a:t>
            </a:r>
            <a:r>
              <a:rPr lang="en-US" sz="20000" dirty="0">
                <a:highlight>
                  <a:srgbClr val="FF0000"/>
                </a:highlight>
                <a:latin typeface="KG Primary Penmanship Lined" panose="02000506000000020003" pitchFamily="2" charset="77"/>
              </a:rPr>
              <a:t>o</a:t>
            </a:r>
            <a:r>
              <a:rPr lang="en-US" sz="20000" dirty="0">
                <a:latin typeface="KG Primary Penmanship Lined" panose="02000506000000020003" pitchFamily="2" charset="77"/>
              </a:rPr>
              <a:t>untry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5798" y="4829671"/>
            <a:ext cx="4017818" cy="1159967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More than 3, the y says </a:t>
            </a:r>
            <a:r>
              <a:rPr lang="en-US" dirty="0" err="1">
                <a:latin typeface="Letters for Learners" pitchFamily="2" charset="77"/>
              </a:rPr>
              <a:t>eeee</a:t>
            </a:r>
            <a:r>
              <a:rPr lang="en-US" dirty="0">
                <a:latin typeface="Letters for Learners" pitchFamily="2" charset="77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0FF00-C190-8A4E-9204-D827BA36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40" y="4544069"/>
            <a:ext cx="1941863" cy="198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779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once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0393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party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087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1244F6-011F-5649-BD34-A8BE3E653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966" y="1000663"/>
            <a:ext cx="6946068" cy="4374986"/>
          </a:xfrm>
        </p:spPr>
      </p:pic>
    </p:spTree>
    <p:extLst>
      <p:ext uri="{BB962C8B-B14F-4D97-AF65-F5344CB8AC3E}">
        <p14:creationId xmlns:p14="http://schemas.microsoft.com/office/powerpoint/2010/main" val="364544869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2513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please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0803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pushed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642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DA4D08-EC0F-D54D-A9DF-562F23C28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473" y="740249"/>
            <a:ext cx="6894916" cy="5377502"/>
          </a:xfrm>
        </p:spPr>
      </p:pic>
    </p:spTree>
    <p:extLst>
      <p:ext uri="{BB962C8B-B14F-4D97-AF65-F5344CB8AC3E}">
        <p14:creationId xmlns:p14="http://schemas.microsoft.com/office/powerpoint/2010/main" val="38098360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2719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C453F-FF3C-EE42-B7BD-89304B66E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385" y="1120865"/>
            <a:ext cx="4705230" cy="4218482"/>
          </a:xfrm>
        </p:spPr>
      </p:pic>
    </p:spTree>
    <p:extLst>
      <p:ext uri="{BB962C8B-B14F-4D97-AF65-F5344CB8AC3E}">
        <p14:creationId xmlns:p14="http://schemas.microsoft.com/office/powerpoint/2010/main" val="173320209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second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1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c</a:t>
            </a:r>
            <a:r>
              <a:rPr lang="en-US" sz="20000" dirty="0">
                <a:highlight>
                  <a:srgbClr val="FF00FF"/>
                </a:highlight>
                <a:latin typeface="KG Primary Penmanship Lined" panose="02000506000000020003" pitchFamily="2" charset="77"/>
              </a:rPr>
              <a:t>o</a:t>
            </a:r>
            <a:r>
              <a:rPr lang="en-US" sz="20000" dirty="0">
                <a:latin typeface="KG Primary Penmanship Lined" panose="02000506000000020003" pitchFamily="2" charset="77"/>
              </a:rPr>
              <a:t>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5803" y="4575814"/>
            <a:ext cx="2925288" cy="1433100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Shwa word!  </a:t>
            </a:r>
          </a:p>
          <a:p>
            <a:r>
              <a:rPr lang="en-US" dirty="0">
                <a:latin typeface="Letters for Learners" pitchFamily="2" charset="77"/>
              </a:rPr>
              <a:t>I hear a /u/ sound!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0AF71-3100-CB48-95CC-47484AC8C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40" y="4301228"/>
            <a:ext cx="1880260" cy="19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879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06366A-612F-3243-B18D-57FA77D9A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966" y="1171650"/>
            <a:ext cx="4361132" cy="4224847"/>
          </a:xfrm>
        </p:spPr>
      </p:pic>
    </p:spTree>
    <p:extLst>
      <p:ext uri="{BB962C8B-B14F-4D97-AF65-F5344CB8AC3E}">
        <p14:creationId xmlns:p14="http://schemas.microsoft.com/office/powerpoint/2010/main" val="200581452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seven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6530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should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6831" y="3365584"/>
            <a:ext cx="3023937" cy="2726573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latin typeface="Letters for Learners" pitchFamily="2" charset="77"/>
              </a:rPr>
              <a:t>FAMILY FRIENDS</a:t>
            </a:r>
          </a:p>
          <a:p>
            <a:pPr algn="r"/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could</a:t>
            </a:r>
          </a:p>
          <a:p>
            <a:pPr algn="r"/>
            <a:r>
              <a:rPr lang="en-US" sz="3600" dirty="0">
                <a:latin typeface="Letters for Learners" pitchFamily="2" charset="77"/>
              </a:rPr>
              <a:t>sh</a:t>
            </a:r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ould</a:t>
            </a:r>
          </a:p>
          <a:p>
            <a:pPr algn="r"/>
            <a:r>
              <a:rPr lang="en-US" sz="3600" dirty="0">
                <a:latin typeface="Letters for Learners" pitchFamily="2" charset="77"/>
              </a:rPr>
              <a:t>w</a:t>
            </a:r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ould</a:t>
            </a:r>
          </a:p>
        </p:txBody>
      </p:sp>
    </p:spTree>
    <p:extLst>
      <p:ext uri="{BB962C8B-B14F-4D97-AF65-F5344CB8AC3E}">
        <p14:creationId xmlns:p14="http://schemas.microsoft.com/office/powerpoint/2010/main" val="232799002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sorry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909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337" y="3509963"/>
            <a:ext cx="1832811" cy="1511383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Letters for Learners" pitchFamily="2" charset="77"/>
              </a:rPr>
              <a:t>stor</a:t>
            </a:r>
            <a:r>
              <a:rPr lang="en-US" sz="3600" dirty="0">
                <a:latin typeface="Letters for Learners" pitchFamily="2" charset="77"/>
              </a:rPr>
              <a:t>	y</a:t>
            </a:r>
          </a:p>
          <a:p>
            <a:pPr algn="l"/>
            <a:r>
              <a:rPr lang="en-US" sz="3600" dirty="0" err="1">
                <a:latin typeface="Letters for Learners" pitchFamily="2" charset="77"/>
              </a:rPr>
              <a:t>stor</a:t>
            </a:r>
            <a:r>
              <a:rPr lang="en-US" sz="3600" dirty="0">
                <a:latin typeface="Letters for Learners" pitchFamily="2" charset="77"/>
              </a:rPr>
              <a:t>	</a:t>
            </a:r>
            <a:r>
              <a:rPr lang="en-US" sz="3600" dirty="0" err="1">
                <a:latin typeface="Letters for Learners" pitchFamily="2" charset="77"/>
              </a:rPr>
              <a:t>ies</a:t>
            </a:r>
            <a:endParaRPr lang="en-US" sz="3600" dirty="0">
              <a:latin typeface="Letters for Learner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524540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9FFE36-3092-DC4A-A9AF-538D5BFA3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941" y="744459"/>
            <a:ext cx="7185689" cy="5369082"/>
          </a:xfrm>
        </p:spPr>
      </p:pic>
    </p:spTree>
    <p:extLst>
      <p:ext uri="{BB962C8B-B14F-4D97-AF65-F5344CB8AC3E}">
        <p14:creationId xmlns:p14="http://schemas.microsoft.com/office/powerpoint/2010/main" val="114721371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studied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7463" y="3509963"/>
            <a:ext cx="2013284" cy="153544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Letters for Learners" pitchFamily="2" charset="77"/>
              </a:rPr>
              <a:t>stud	y</a:t>
            </a:r>
          </a:p>
          <a:p>
            <a:pPr algn="l"/>
            <a:r>
              <a:rPr lang="en-US" sz="3600" dirty="0">
                <a:latin typeface="Letters for Learners" pitchFamily="2" charset="77"/>
              </a:rPr>
              <a:t>stud	</a:t>
            </a:r>
            <a:r>
              <a:rPr lang="en-US" sz="3600" dirty="0" err="1">
                <a:latin typeface="Letters for Learners" pitchFamily="2" charset="77"/>
              </a:rPr>
              <a:t>ied</a:t>
            </a:r>
            <a:endParaRPr lang="en-US" sz="3600" dirty="0">
              <a:latin typeface="Letters for Learner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764524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surprised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8687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teacher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546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though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e</a:t>
            </a:r>
            <a:r>
              <a:rPr lang="en-US" sz="20000" dirty="0">
                <a:highlight>
                  <a:srgbClr val="FF0000"/>
                </a:highlight>
                <a:latin typeface="KG Primary Penmanship Lined" panose="02000506000000020003" pitchFamily="2" charset="77"/>
              </a:rPr>
              <a:t>a</a:t>
            </a:r>
            <a:r>
              <a:rPr lang="en-US" sz="20000" dirty="0">
                <a:latin typeface="KG Primary Penmanship Lined" panose="02000506000000020003" pitchFamily="2" charset="77"/>
              </a:rPr>
              <a:t>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7709" y="4381995"/>
            <a:ext cx="2232561" cy="1757547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Letters for Learners" pitchFamily="2" charset="77"/>
              </a:rPr>
              <a:t>FAMILY FRIENDS</a:t>
            </a:r>
          </a:p>
          <a:p>
            <a:pPr algn="l"/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  <a:r>
              <a:rPr lang="en-US" dirty="0">
                <a:latin typeface="Letters for Learners" pitchFamily="2" charset="77"/>
              </a:rPr>
              <a:t>n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l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  <a:r>
              <a:rPr lang="en-US" dirty="0">
                <a:latin typeface="Letters for Learners" pitchFamily="2" charset="77"/>
              </a:rPr>
              <a:t>n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y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  <a:r>
              <a:rPr lang="en-US" dirty="0">
                <a:latin typeface="Letters for Learners" pitchFamily="2" charset="77"/>
              </a:rPr>
              <a:t>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3948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1244F6-011F-5649-BD34-A8BE3E653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966" y="1000663"/>
            <a:ext cx="6946068" cy="4374986"/>
          </a:xfrm>
        </p:spPr>
      </p:pic>
    </p:spTree>
    <p:extLst>
      <p:ext uri="{BB962C8B-B14F-4D97-AF65-F5344CB8AC3E}">
        <p14:creationId xmlns:p14="http://schemas.microsoft.com/office/powerpoint/2010/main" val="75276111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took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4384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toward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6067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3720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0050FE-B4B6-5E4F-871B-309CCF25E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450" y="891901"/>
            <a:ext cx="4001099" cy="5405458"/>
          </a:xfrm>
        </p:spPr>
      </p:pic>
    </p:spTree>
    <p:extLst>
      <p:ext uri="{BB962C8B-B14F-4D97-AF65-F5344CB8AC3E}">
        <p14:creationId xmlns:p14="http://schemas.microsoft.com/office/powerpoint/2010/main" val="57709201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across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914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always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3340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AF8331-B226-3947-9E7E-ED1F8B152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611" y="690114"/>
            <a:ext cx="7377495" cy="4951562"/>
          </a:xfrm>
        </p:spPr>
      </p:pic>
    </p:spTree>
    <p:extLst>
      <p:ext uri="{BB962C8B-B14F-4D97-AF65-F5344CB8AC3E}">
        <p14:creationId xmlns:p14="http://schemas.microsoft.com/office/powerpoint/2010/main" val="277382247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7822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0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eight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Number Word!</a:t>
            </a:r>
          </a:p>
          <a:p>
            <a:endParaRPr lang="en-US" dirty="0">
              <a:latin typeface="Letters for Learners" pitchFamily="2" charset="77"/>
            </a:endParaRPr>
          </a:p>
          <a:p>
            <a:r>
              <a:rPr lang="en-US" dirty="0">
                <a:latin typeface="Letters for Learners" pitchFamily="2" charset="77"/>
              </a:rPr>
              <a:t>1	2	3	4	5	6	7	8	9	10</a:t>
            </a:r>
          </a:p>
        </p:txBody>
      </p:sp>
    </p:spTree>
    <p:extLst>
      <p:ext uri="{BB962C8B-B14F-4D97-AF65-F5344CB8AC3E}">
        <p14:creationId xmlns:p14="http://schemas.microsoft.com/office/powerpoint/2010/main" val="286963605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beautiful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0135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brothers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4820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buy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3103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caught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3633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9930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cried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1782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1E823-E768-424D-80A0-F4CA8127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4" y="1150397"/>
            <a:ext cx="6715125" cy="45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042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different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2231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enough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7170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even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2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father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2488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C453F-FF3C-EE42-B7BD-89304B66E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385" y="1120865"/>
            <a:ext cx="4705230" cy="4218482"/>
          </a:xfrm>
        </p:spPr>
      </p:pic>
    </p:spTree>
    <p:extLst>
      <p:ext uri="{BB962C8B-B14F-4D97-AF65-F5344CB8AC3E}">
        <p14:creationId xmlns:p14="http://schemas.microsoft.com/office/powerpoint/2010/main" val="193796518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everyone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6366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8090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field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1172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C52837-1495-4746-BFCD-C5B79E893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150" y="1392709"/>
            <a:ext cx="5758442" cy="4072582"/>
          </a:xfrm>
        </p:spPr>
      </p:pic>
    </p:spTree>
    <p:extLst>
      <p:ext uri="{BB962C8B-B14F-4D97-AF65-F5344CB8AC3E}">
        <p14:creationId xmlns:p14="http://schemas.microsoft.com/office/powerpoint/2010/main" val="292989139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friendship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3991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happy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7181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9FFE36-3092-DC4A-A9AF-538D5BFA3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941" y="744459"/>
            <a:ext cx="7185689" cy="5369082"/>
          </a:xfrm>
        </p:spPr>
      </p:pic>
    </p:spTree>
    <p:extLst>
      <p:ext uri="{BB962C8B-B14F-4D97-AF65-F5344CB8AC3E}">
        <p14:creationId xmlns:p14="http://schemas.microsoft.com/office/powerpoint/2010/main" val="331235413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1404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heard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8095" y="3706896"/>
            <a:ext cx="2963779" cy="2028741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Letters for Learners" pitchFamily="2" charset="77"/>
              </a:rPr>
              <a:t>FAMILY FRIENDS</a:t>
            </a:r>
          </a:p>
          <a:p>
            <a:pPr algn="l"/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  <a:r>
              <a:rPr lang="en-US" sz="3600" dirty="0">
                <a:latin typeface="Letters for Learners" pitchFamily="2" charset="77"/>
              </a:rPr>
              <a:t>th</a:t>
            </a:r>
          </a:p>
          <a:p>
            <a:pPr algn="l"/>
            <a:r>
              <a:rPr lang="en-US" sz="3600" dirty="0">
                <a:latin typeface="Letters for Learners" pitchFamily="2" charset="77"/>
              </a:rPr>
              <a:t>l</a:t>
            </a:r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  <a:r>
              <a:rPr lang="en-US" sz="3600" dirty="0">
                <a:latin typeface="Letters for Learners" pitchFamily="2" charset="77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92163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C453F-FF3C-EE42-B7BD-89304B66E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385" y="1120865"/>
            <a:ext cx="4705230" cy="4218482"/>
          </a:xfrm>
        </p:spPr>
      </p:pic>
    </p:spTree>
    <p:extLst>
      <p:ext uri="{BB962C8B-B14F-4D97-AF65-F5344CB8AC3E}">
        <p14:creationId xmlns:p14="http://schemas.microsoft.com/office/powerpoint/2010/main" val="246047541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high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7045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9230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592AE3-5856-4D43-863E-0435789C4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345" y="1362973"/>
            <a:ext cx="7677448" cy="3240732"/>
          </a:xfrm>
        </p:spPr>
      </p:pic>
    </p:spTree>
    <p:extLst>
      <p:ext uri="{BB962C8B-B14F-4D97-AF65-F5344CB8AC3E}">
        <p14:creationId xmlns:p14="http://schemas.microsoft.com/office/powerpoint/2010/main" val="110746082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large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2704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FE848A-5147-174B-B6DB-9A777692F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664" y="513428"/>
            <a:ext cx="2968671" cy="6163867"/>
          </a:xfrm>
        </p:spPr>
      </p:pic>
    </p:spTree>
    <p:extLst>
      <p:ext uri="{BB962C8B-B14F-4D97-AF65-F5344CB8AC3E}">
        <p14:creationId xmlns:p14="http://schemas.microsoft.com/office/powerpoint/2010/main" val="298993370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listen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0045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loved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2244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minute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1603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most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204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myself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1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few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032" y="3987048"/>
            <a:ext cx="2097505" cy="2040773"/>
          </a:xfrm>
        </p:spPr>
        <p:txBody>
          <a:bodyPr/>
          <a:lstStyle/>
          <a:p>
            <a:pPr algn="l"/>
            <a:r>
              <a:rPr lang="en-US" dirty="0">
                <a:latin typeface="Letters for Learners" pitchFamily="2" charset="77"/>
              </a:rPr>
              <a:t>FAMILY FRIENDS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n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ew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gr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ew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d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005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592AE3-5856-4D43-863E-0435789C4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345" y="1362973"/>
            <a:ext cx="7677448" cy="3240732"/>
          </a:xfrm>
        </p:spPr>
      </p:pic>
    </p:spTree>
    <p:extLst>
      <p:ext uri="{BB962C8B-B14F-4D97-AF65-F5344CB8AC3E}">
        <p14:creationId xmlns:p14="http://schemas.microsoft.com/office/powerpoint/2010/main" val="279890856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near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548" y="3509963"/>
            <a:ext cx="3168316" cy="2016709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Letters for Learners" pitchFamily="2" charset="77"/>
              </a:rPr>
              <a:t>FAMILY FRIENDS</a:t>
            </a:r>
          </a:p>
          <a:p>
            <a:pPr algn="l"/>
            <a:r>
              <a:rPr lang="en-US" sz="3600" dirty="0">
                <a:latin typeface="Letters for Learners" pitchFamily="2" charset="77"/>
              </a:rPr>
              <a:t>h</a:t>
            </a:r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</a:p>
          <a:p>
            <a:pPr algn="l"/>
            <a:r>
              <a:rPr lang="en-US" sz="3600" dirty="0">
                <a:latin typeface="Letters for Learners" pitchFamily="2" charset="77"/>
              </a:rPr>
              <a:t>d</a:t>
            </a:r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</a:p>
        </p:txBody>
      </p:sp>
    </p:spTree>
    <p:extLst>
      <p:ext uri="{BB962C8B-B14F-4D97-AF65-F5344CB8AC3E}">
        <p14:creationId xmlns:p14="http://schemas.microsoft.com/office/powerpoint/2010/main" val="306687792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once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7003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party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2780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431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please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784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DA4D08-EC0F-D54D-A9DF-562F23C28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473" y="740249"/>
            <a:ext cx="6894916" cy="5377502"/>
          </a:xfrm>
        </p:spPr>
      </p:pic>
    </p:spTree>
    <p:extLst>
      <p:ext uri="{BB962C8B-B14F-4D97-AF65-F5344CB8AC3E}">
        <p14:creationId xmlns:p14="http://schemas.microsoft.com/office/powerpoint/2010/main" val="174701800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pushed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1893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3126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second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follow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6626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1E823-E768-424D-80A0-F4CA8127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4" y="1150397"/>
            <a:ext cx="6715125" cy="45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0858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seven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695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should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6831" y="3365584"/>
            <a:ext cx="3023937" cy="2726573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latin typeface="Letters for Learners" pitchFamily="2" charset="77"/>
              </a:rPr>
              <a:t>FAMILY FRIENDS</a:t>
            </a:r>
          </a:p>
          <a:p>
            <a:pPr algn="r"/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could</a:t>
            </a:r>
          </a:p>
          <a:p>
            <a:pPr algn="r"/>
            <a:r>
              <a:rPr lang="en-US" sz="3600" dirty="0">
                <a:latin typeface="Letters for Learners" pitchFamily="2" charset="77"/>
              </a:rPr>
              <a:t>sh</a:t>
            </a:r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ould</a:t>
            </a:r>
          </a:p>
          <a:p>
            <a:pPr algn="r"/>
            <a:r>
              <a:rPr lang="en-US" sz="3600" dirty="0">
                <a:latin typeface="Letters for Learners" pitchFamily="2" charset="77"/>
              </a:rPr>
              <a:t>w</a:t>
            </a:r>
            <a:r>
              <a:rPr lang="en-US" sz="3600" dirty="0">
                <a:highlight>
                  <a:srgbClr val="FFFF00"/>
                </a:highlight>
                <a:latin typeface="Letters for Learners" pitchFamily="2" charset="77"/>
              </a:rPr>
              <a:t>ould</a:t>
            </a:r>
          </a:p>
        </p:txBody>
      </p:sp>
    </p:spTree>
    <p:extLst>
      <p:ext uri="{BB962C8B-B14F-4D97-AF65-F5344CB8AC3E}">
        <p14:creationId xmlns:p14="http://schemas.microsoft.com/office/powerpoint/2010/main" val="111638509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sorry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7418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337" y="3509963"/>
            <a:ext cx="1832811" cy="1511383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Letters for Learners" pitchFamily="2" charset="77"/>
              </a:rPr>
              <a:t>stor</a:t>
            </a:r>
            <a:r>
              <a:rPr lang="en-US" sz="3600" dirty="0">
                <a:latin typeface="Letters for Learners" pitchFamily="2" charset="77"/>
              </a:rPr>
              <a:t>	y</a:t>
            </a:r>
          </a:p>
          <a:p>
            <a:pPr algn="l"/>
            <a:r>
              <a:rPr lang="en-US" sz="3600" dirty="0" err="1">
                <a:latin typeface="Letters for Learners" pitchFamily="2" charset="77"/>
              </a:rPr>
              <a:t>stor</a:t>
            </a:r>
            <a:r>
              <a:rPr lang="en-US" sz="3600" dirty="0">
                <a:latin typeface="Letters for Learners" pitchFamily="2" charset="77"/>
              </a:rPr>
              <a:t>	</a:t>
            </a:r>
            <a:r>
              <a:rPr lang="en-US" sz="3600" dirty="0" err="1">
                <a:latin typeface="Letters for Learners" pitchFamily="2" charset="77"/>
              </a:rPr>
              <a:t>ies</a:t>
            </a:r>
            <a:endParaRPr lang="en-US" sz="3600" dirty="0">
              <a:latin typeface="Letters for Learner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022564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studied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7463" y="3509963"/>
            <a:ext cx="2013284" cy="153544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Letters for Learners" pitchFamily="2" charset="77"/>
              </a:rPr>
              <a:t>stud	y</a:t>
            </a:r>
          </a:p>
          <a:p>
            <a:pPr algn="l"/>
            <a:r>
              <a:rPr lang="en-US" sz="3600" dirty="0">
                <a:latin typeface="Letters for Learners" pitchFamily="2" charset="77"/>
              </a:rPr>
              <a:t>stud	</a:t>
            </a:r>
            <a:r>
              <a:rPr lang="en-US" sz="3600" dirty="0" err="1">
                <a:latin typeface="Letters for Learners" pitchFamily="2" charset="77"/>
              </a:rPr>
              <a:t>ied</a:t>
            </a:r>
            <a:endParaRPr lang="en-US" sz="3600" dirty="0">
              <a:latin typeface="Letters for Learner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47171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FE848A-5147-174B-B6DB-9A777692F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664" y="513428"/>
            <a:ext cx="2968671" cy="6163867"/>
          </a:xfrm>
        </p:spPr>
      </p:pic>
    </p:spTree>
    <p:extLst>
      <p:ext uri="{BB962C8B-B14F-4D97-AF65-F5344CB8AC3E}">
        <p14:creationId xmlns:p14="http://schemas.microsoft.com/office/powerpoint/2010/main" val="275222756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surprised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4551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teacher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0593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though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9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highlight>
                  <a:srgbClr val="00FFFF"/>
                </a:highlight>
                <a:latin typeface="KG Primary Penmanship Lined" panose="02000506000000020003" pitchFamily="2" charset="77"/>
              </a:rPr>
              <a:t>1 Unit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6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695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C52837-1495-4746-BFCD-C5B79E893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150" y="1392709"/>
            <a:ext cx="5758442" cy="4072582"/>
          </a:xfrm>
        </p:spPr>
      </p:pic>
    </p:spTree>
    <p:extLst>
      <p:ext uri="{BB962C8B-B14F-4D97-AF65-F5344CB8AC3E}">
        <p14:creationId xmlns:p14="http://schemas.microsoft.com/office/powerpoint/2010/main" val="191172811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took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1487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toward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2274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0050FE-B4B6-5E4F-871B-309CCF25E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450" y="891901"/>
            <a:ext cx="4001099" cy="5405458"/>
          </a:xfrm>
        </p:spPr>
      </p:pic>
    </p:spTree>
    <p:extLst>
      <p:ext uri="{BB962C8B-B14F-4D97-AF65-F5344CB8AC3E}">
        <p14:creationId xmlns:p14="http://schemas.microsoft.com/office/powerpoint/2010/main" val="44680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AF8331-B226-3947-9E7E-ED1F8B152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611" y="690114"/>
            <a:ext cx="7377495" cy="4951562"/>
          </a:xfrm>
        </p:spPr>
      </p:pic>
    </p:spTree>
    <p:extLst>
      <p:ext uri="{BB962C8B-B14F-4D97-AF65-F5344CB8AC3E}">
        <p14:creationId xmlns:p14="http://schemas.microsoft.com/office/powerpoint/2010/main" val="387340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kinds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2474" y="3509963"/>
            <a:ext cx="1447800" cy="1848267"/>
          </a:xfrm>
        </p:spPr>
        <p:txBody>
          <a:bodyPr/>
          <a:lstStyle/>
          <a:p>
            <a:pPr algn="l"/>
            <a:r>
              <a:rPr lang="en-US" dirty="0">
                <a:latin typeface="Letters for Learners" pitchFamily="2" charset="77"/>
              </a:rPr>
              <a:t>FAMILY FRIENDS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f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ind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m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42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14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C05BB44-5282-8A48-8022-BD0FA02F5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524" y="983411"/>
            <a:ext cx="7747919" cy="4503064"/>
          </a:xfrm>
        </p:spPr>
      </p:pic>
    </p:spTree>
    <p:extLst>
      <p:ext uri="{BB962C8B-B14F-4D97-AF65-F5344CB8AC3E}">
        <p14:creationId xmlns:p14="http://schemas.microsoft.com/office/powerpoint/2010/main" val="370328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loudly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44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night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81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noise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03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FE848A-5147-174B-B6DB-9A777692F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664" y="513428"/>
            <a:ext cx="2968671" cy="6163867"/>
          </a:xfrm>
        </p:spPr>
      </p:pic>
    </p:spTree>
    <p:extLst>
      <p:ext uri="{BB962C8B-B14F-4D97-AF65-F5344CB8AC3E}">
        <p14:creationId xmlns:p14="http://schemas.microsoft.com/office/powerpoint/2010/main" val="3591072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nothing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6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highlight>
                  <a:srgbClr val="FF00FF"/>
                </a:highlight>
                <a:latin typeface="KG Primary Penmanship Lined" panose="02000506000000020003" pitchFamily="2" charset="77"/>
              </a:rPr>
              <a:t>a</a:t>
            </a:r>
            <a:r>
              <a:rPr lang="en-US" sz="20000" dirty="0">
                <a:latin typeface="KG Primary Penmanship Lined" panose="02000506000000020003" pitchFamily="2" charset="77"/>
              </a:rPr>
              <a:t>gain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433310"/>
            <a:ext cx="4100945" cy="1884362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Shwa word!  </a:t>
            </a:r>
          </a:p>
          <a:p>
            <a:r>
              <a:rPr lang="en-US" dirty="0">
                <a:latin typeface="Letters for Learners" pitchFamily="2" charset="77"/>
              </a:rPr>
              <a:t>I hear a /u/ sound!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B5F51-48F3-D348-8114-4630E0FF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08" y="4374138"/>
            <a:ext cx="1747899" cy="17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0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ready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59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shall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61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soil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1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44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19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until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16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warms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43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window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33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9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DA4D08-EC0F-D54D-A9DF-562F23C28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473" y="740249"/>
            <a:ext cx="6894916" cy="5377502"/>
          </a:xfrm>
        </p:spPr>
      </p:pic>
    </p:spTree>
    <p:extLst>
      <p:ext uri="{BB962C8B-B14F-4D97-AF65-F5344CB8AC3E}">
        <p14:creationId xmlns:p14="http://schemas.microsoft.com/office/powerpoint/2010/main" val="228054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almost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55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years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34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young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47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1E823-E768-424D-80A0-F4CA8127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4" y="1150397"/>
            <a:ext cx="6715125" cy="45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46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highlight>
                  <a:srgbClr val="FF00FF"/>
                </a:highlight>
                <a:latin typeface="KG Primary Penmanship Lined" panose="02000506000000020003" pitchFamily="2" charset="77"/>
              </a:rPr>
              <a:t>a</a:t>
            </a:r>
            <a:r>
              <a:rPr lang="en-US" sz="20000" dirty="0">
                <a:latin typeface="KG Primary Penmanship Lined" panose="02000506000000020003" pitchFamily="2" charset="77"/>
              </a:rPr>
              <a:t>gain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433310"/>
            <a:ext cx="4100945" cy="1884362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Shwa word!  </a:t>
            </a:r>
          </a:p>
          <a:p>
            <a:r>
              <a:rPr lang="en-US" dirty="0">
                <a:latin typeface="Letters for Learners" pitchFamily="2" charset="77"/>
              </a:rPr>
              <a:t>I hear a /u/ sound!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B5F51-48F3-D348-8114-4630E0FF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08" y="4374138"/>
            <a:ext cx="1747899" cy="17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04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almost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2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C52837-1495-4746-BFCD-C5B79E893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150" y="1392709"/>
            <a:ext cx="5758442" cy="4072582"/>
          </a:xfrm>
        </p:spPr>
      </p:pic>
    </p:spTree>
    <p:extLst>
      <p:ext uri="{BB962C8B-B14F-4D97-AF65-F5344CB8AC3E}">
        <p14:creationId xmlns:p14="http://schemas.microsoft.com/office/powerpoint/2010/main" val="952299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highlight>
                  <a:srgbClr val="FF00FF"/>
                </a:highlight>
                <a:latin typeface="KG Primary Penmanship Lined" panose="02000506000000020003" pitchFamily="2" charset="77"/>
              </a:rPr>
              <a:t>a</a:t>
            </a:r>
            <a:r>
              <a:rPr lang="en-US" sz="20000" dirty="0">
                <a:latin typeface="KG Primary Penmanship Lined" panose="02000506000000020003" pitchFamily="2" charset="77"/>
              </a:rPr>
              <a:t>long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433310"/>
            <a:ext cx="4100945" cy="1884362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Shwa word!  </a:t>
            </a:r>
          </a:p>
          <a:p>
            <a:r>
              <a:rPr lang="en-US" dirty="0">
                <a:latin typeface="Letters for Learners" pitchFamily="2" charset="77"/>
              </a:rPr>
              <a:t>I hear a /u/ sound!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B5F51-48F3-D348-8114-4630E0FF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08" y="4374138"/>
            <a:ext cx="1747899" cy="17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4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bab</a:t>
            </a:r>
            <a:r>
              <a:rPr lang="en-US" sz="20000" dirty="0">
                <a:highlight>
                  <a:srgbClr val="C0C0C0"/>
                </a:highlight>
                <a:latin typeface="KG Primary Penmanship Lined" panose="02000506000000020003" pitchFamily="2" charset="77"/>
              </a:rPr>
              <a:t>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461317"/>
            <a:ext cx="3649683" cy="1349972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More than 3, the y says </a:t>
            </a:r>
            <a:r>
              <a:rPr lang="en-US" dirty="0" err="1">
                <a:latin typeface="Letters for Learners" pitchFamily="2" charset="77"/>
              </a:rPr>
              <a:t>eeeeee</a:t>
            </a:r>
            <a:r>
              <a:rPr lang="en-US" dirty="0">
                <a:latin typeface="Letters for Learners" pitchFamily="2" charset="77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10A62-F4C8-4D4F-AD8D-30E1CC8E8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93" y="3915970"/>
            <a:ext cx="1854777" cy="18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73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began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04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begins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592AE3-5856-4D43-863E-0435789C4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345" y="1362973"/>
            <a:ext cx="7677448" cy="3240732"/>
          </a:xfrm>
        </p:spPr>
      </p:pic>
    </p:spTree>
    <p:extLst>
      <p:ext uri="{BB962C8B-B14F-4D97-AF65-F5344CB8AC3E}">
        <p14:creationId xmlns:p14="http://schemas.microsoft.com/office/powerpoint/2010/main" val="3233067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boy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41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c</a:t>
            </a:r>
            <a:r>
              <a:rPr lang="en-US" sz="20000" dirty="0">
                <a:highlight>
                  <a:srgbClr val="FF0000"/>
                </a:highlight>
                <a:latin typeface="KG Primary Penmanship Lined" panose="02000506000000020003" pitchFamily="2" charset="77"/>
              </a:rPr>
              <a:t>o</a:t>
            </a:r>
            <a:r>
              <a:rPr lang="en-US" sz="20000" dirty="0">
                <a:latin typeface="KG Primary Penmanship Lined" panose="02000506000000020003" pitchFamily="2" charset="77"/>
              </a:rPr>
              <a:t>untry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5798" y="4829671"/>
            <a:ext cx="4017818" cy="1159967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More than 3, the y says </a:t>
            </a:r>
            <a:r>
              <a:rPr lang="en-US" dirty="0" err="1">
                <a:latin typeface="Letters for Learners" pitchFamily="2" charset="77"/>
              </a:rPr>
              <a:t>eeee</a:t>
            </a:r>
            <a:r>
              <a:rPr lang="en-US" dirty="0">
                <a:latin typeface="Letters for Learners" pitchFamily="2" charset="77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0FF00-C190-8A4E-9204-D827BA36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40" y="4544069"/>
            <a:ext cx="1941863" cy="198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06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c</a:t>
            </a:r>
            <a:r>
              <a:rPr lang="en-US" sz="20000" dirty="0">
                <a:highlight>
                  <a:srgbClr val="FF00FF"/>
                </a:highlight>
                <a:latin typeface="KG Primary Penmanship Lined" panose="02000506000000020003" pitchFamily="2" charset="77"/>
              </a:rPr>
              <a:t>o</a:t>
            </a:r>
            <a:r>
              <a:rPr lang="en-US" sz="20000" dirty="0">
                <a:latin typeface="KG Primary Penmanship Lined" panose="02000506000000020003" pitchFamily="2" charset="77"/>
              </a:rPr>
              <a:t>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5803" y="4575814"/>
            <a:ext cx="2925288" cy="1433100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Shwa word!  </a:t>
            </a:r>
          </a:p>
          <a:p>
            <a:r>
              <a:rPr lang="en-US" dirty="0">
                <a:latin typeface="Letters for Learners" pitchFamily="2" charset="77"/>
              </a:rPr>
              <a:t>I hear a /u/ sound!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0AF71-3100-CB48-95CC-47484AC8C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40" y="4301228"/>
            <a:ext cx="1880260" cy="19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49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569BC-FAD5-F14B-B4E2-D9731004F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589" y="724619"/>
            <a:ext cx="3465381" cy="5342462"/>
          </a:xfrm>
        </p:spPr>
      </p:pic>
    </p:spTree>
    <p:extLst>
      <p:ext uri="{BB962C8B-B14F-4D97-AF65-F5344CB8AC3E}">
        <p14:creationId xmlns:p14="http://schemas.microsoft.com/office/powerpoint/2010/main" val="1389040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e</a:t>
            </a:r>
            <a:r>
              <a:rPr lang="en-US" sz="20000" dirty="0">
                <a:highlight>
                  <a:srgbClr val="FF0000"/>
                </a:highlight>
                <a:latin typeface="KG Primary Penmanship Lined" panose="02000506000000020003" pitchFamily="2" charset="77"/>
              </a:rPr>
              <a:t>a</a:t>
            </a:r>
            <a:r>
              <a:rPr lang="en-US" sz="20000" dirty="0">
                <a:latin typeface="KG Primary Penmanship Lined" panose="02000506000000020003" pitchFamily="2" charset="77"/>
              </a:rPr>
              <a:t>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7709" y="4381995"/>
            <a:ext cx="2232561" cy="1757547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Letters for Learners" pitchFamily="2" charset="77"/>
              </a:rPr>
              <a:t>FAMILY FRIENDS</a:t>
            </a:r>
          </a:p>
          <a:p>
            <a:pPr algn="l"/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  <a:r>
              <a:rPr lang="en-US" dirty="0">
                <a:latin typeface="Letters for Learners" pitchFamily="2" charset="77"/>
              </a:rPr>
              <a:t>n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l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  <a:r>
              <a:rPr lang="en-US" dirty="0">
                <a:latin typeface="Letters for Learners" pitchFamily="2" charset="77"/>
              </a:rPr>
              <a:t>n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y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ear</a:t>
            </a:r>
            <a:r>
              <a:rPr lang="en-US" dirty="0">
                <a:latin typeface="Letters for Learners" pitchFamily="2" charset="77"/>
              </a:rPr>
              <a:t>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48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eight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Number Word!</a:t>
            </a:r>
          </a:p>
          <a:p>
            <a:endParaRPr lang="en-US" dirty="0">
              <a:latin typeface="Letters for Learners" pitchFamily="2" charset="77"/>
            </a:endParaRPr>
          </a:p>
          <a:p>
            <a:r>
              <a:rPr lang="en-US" dirty="0">
                <a:latin typeface="Letters for Learners" pitchFamily="2" charset="77"/>
              </a:rPr>
              <a:t>1	2	3	4	5	6	7	8	9	10</a:t>
            </a:r>
          </a:p>
        </p:txBody>
      </p:sp>
    </p:spTree>
    <p:extLst>
      <p:ext uri="{BB962C8B-B14F-4D97-AF65-F5344CB8AC3E}">
        <p14:creationId xmlns:p14="http://schemas.microsoft.com/office/powerpoint/2010/main" val="23787908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father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15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few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032" y="3987048"/>
            <a:ext cx="2097505" cy="2040773"/>
          </a:xfrm>
        </p:spPr>
        <p:txBody>
          <a:bodyPr/>
          <a:lstStyle/>
          <a:p>
            <a:pPr algn="l"/>
            <a:r>
              <a:rPr lang="en-US" dirty="0">
                <a:latin typeface="Letters for Learners" pitchFamily="2" charset="77"/>
              </a:rPr>
              <a:t>FAMILY FRIENDS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n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ew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gr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ew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d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7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follow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145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1244F6-011F-5649-BD34-A8BE3E653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966" y="1000663"/>
            <a:ext cx="6946068" cy="4374986"/>
          </a:xfrm>
        </p:spPr>
      </p:pic>
    </p:spTree>
    <p:extLst>
      <p:ext uri="{BB962C8B-B14F-4D97-AF65-F5344CB8AC3E}">
        <p14:creationId xmlns:p14="http://schemas.microsoft.com/office/powerpoint/2010/main" val="280129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highlight>
                  <a:srgbClr val="FF00FF"/>
                </a:highlight>
                <a:latin typeface="KG Primary Penmanship Lined" panose="02000506000000020003" pitchFamily="2" charset="77"/>
              </a:rPr>
              <a:t>a</a:t>
            </a:r>
            <a:r>
              <a:rPr lang="en-US" sz="20000" dirty="0">
                <a:latin typeface="KG Primary Penmanship Lined" panose="02000506000000020003" pitchFamily="2" charset="77"/>
              </a:rPr>
              <a:t>long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433310"/>
            <a:ext cx="4100945" cy="1884362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Shwa word!  </a:t>
            </a:r>
          </a:p>
          <a:p>
            <a:r>
              <a:rPr lang="en-US" dirty="0">
                <a:latin typeface="Letters for Learners" pitchFamily="2" charset="77"/>
              </a:rPr>
              <a:t>I hear a /u/ sound!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B5F51-48F3-D348-8114-4630E0FF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08" y="4374138"/>
            <a:ext cx="1747899" cy="17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434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754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kinds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2474" y="3509963"/>
            <a:ext cx="1447800" cy="1848267"/>
          </a:xfrm>
        </p:spPr>
        <p:txBody>
          <a:bodyPr/>
          <a:lstStyle/>
          <a:p>
            <a:pPr algn="l"/>
            <a:r>
              <a:rPr lang="en-US" dirty="0">
                <a:latin typeface="Letters for Learners" pitchFamily="2" charset="77"/>
              </a:rPr>
              <a:t>FAMILY FRIENDS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f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ind</a:t>
            </a:r>
          </a:p>
          <a:p>
            <a:pPr algn="l"/>
            <a:r>
              <a:rPr lang="en-US" dirty="0">
                <a:latin typeface="Letters for Learners" pitchFamily="2" charset="77"/>
              </a:rPr>
              <a:t>m</a:t>
            </a:r>
            <a:r>
              <a:rPr lang="en-US" dirty="0">
                <a:highlight>
                  <a:srgbClr val="FFFF00"/>
                </a:highlight>
                <a:latin typeface="Letters for Learners" pitchFamily="2" charset="77"/>
              </a:rPr>
              <a:t>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842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054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loudly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187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night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967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noise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282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06366A-612F-3243-B18D-57FA77D9A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966" y="1171650"/>
            <a:ext cx="4361132" cy="4224847"/>
          </a:xfrm>
        </p:spPr>
      </p:pic>
    </p:spTree>
    <p:extLst>
      <p:ext uri="{BB962C8B-B14F-4D97-AF65-F5344CB8AC3E}">
        <p14:creationId xmlns:p14="http://schemas.microsoft.com/office/powerpoint/2010/main" val="16435608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nothing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904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ready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889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shall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7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bab</a:t>
            </a:r>
            <a:r>
              <a:rPr lang="en-US" sz="20000" dirty="0">
                <a:highlight>
                  <a:srgbClr val="C0C0C0"/>
                </a:highlight>
                <a:latin typeface="KG Primary Penmanship Lined" panose="02000506000000020003" pitchFamily="2" charset="77"/>
              </a:rPr>
              <a:t>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461317"/>
            <a:ext cx="3649683" cy="1349972"/>
          </a:xfrm>
        </p:spPr>
        <p:txBody>
          <a:bodyPr/>
          <a:lstStyle/>
          <a:p>
            <a:r>
              <a:rPr lang="en-US" dirty="0">
                <a:latin typeface="Letters for Learners" pitchFamily="2" charset="77"/>
              </a:rPr>
              <a:t>More than 3, the y says </a:t>
            </a:r>
            <a:r>
              <a:rPr lang="en-US" dirty="0" err="1">
                <a:latin typeface="Letters for Learners" pitchFamily="2" charset="77"/>
              </a:rPr>
              <a:t>eeeeee</a:t>
            </a:r>
            <a:r>
              <a:rPr lang="en-US" dirty="0">
                <a:latin typeface="Letters for Learners" pitchFamily="2" charset="77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10A62-F4C8-4D4F-AD8D-30E1CC8E8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93" y="3915970"/>
            <a:ext cx="1854777" cy="18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797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0050FE-B4B6-5E4F-871B-309CCF25E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450" y="891901"/>
            <a:ext cx="4001099" cy="5405458"/>
          </a:xfrm>
        </p:spPr>
      </p:pic>
    </p:spTree>
    <p:extLst>
      <p:ext uri="{BB962C8B-B14F-4D97-AF65-F5344CB8AC3E}">
        <p14:creationId xmlns:p14="http://schemas.microsoft.com/office/powerpoint/2010/main" val="18271054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soil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137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685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795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until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588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warms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31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window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956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819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years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349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9FFE36-3092-DC4A-A9AF-538D5BFA3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941" y="744459"/>
            <a:ext cx="7185689" cy="5369082"/>
          </a:xfrm>
        </p:spPr>
      </p:pic>
    </p:spTree>
    <p:extLst>
      <p:ext uri="{BB962C8B-B14F-4D97-AF65-F5344CB8AC3E}">
        <p14:creationId xmlns:p14="http://schemas.microsoft.com/office/powerpoint/2010/main" val="395529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began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248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young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122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highlight>
                  <a:srgbClr val="FF00FF"/>
                </a:highlight>
                <a:latin typeface="KG Primary Penmanship Lined" panose="02000506000000020003" pitchFamily="2" charset="77"/>
              </a:rPr>
              <a:t>1 Unit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007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C05BB44-5282-8A48-8022-BD0FA02F5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524" y="983411"/>
            <a:ext cx="7747919" cy="4503064"/>
          </a:xfrm>
        </p:spPr>
      </p:pic>
    </p:spTree>
    <p:extLst>
      <p:ext uri="{BB962C8B-B14F-4D97-AF65-F5344CB8AC3E}">
        <p14:creationId xmlns:p14="http://schemas.microsoft.com/office/powerpoint/2010/main" val="30895885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607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across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831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always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886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528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AF8331-B226-3947-9E7E-ED1F8B152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611" y="690114"/>
            <a:ext cx="7377495" cy="4951562"/>
          </a:xfrm>
        </p:spPr>
      </p:pic>
    </p:spTree>
    <p:extLst>
      <p:ext uri="{BB962C8B-B14F-4D97-AF65-F5344CB8AC3E}">
        <p14:creationId xmlns:p14="http://schemas.microsoft.com/office/powerpoint/2010/main" val="21294440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367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beautiful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6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DB011-6F98-DA49-80FE-51D11AD1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7" y="634547"/>
            <a:ext cx="5064125" cy="55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10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brothers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792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buy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963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569BC-FAD5-F14B-B4E2-D9731004F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0589" y="724619"/>
            <a:ext cx="3465381" cy="5342462"/>
          </a:xfrm>
        </p:spPr>
      </p:pic>
    </p:spTree>
    <p:extLst>
      <p:ext uri="{BB962C8B-B14F-4D97-AF65-F5344CB8AC3E}">
        <p14:creationId xmlns:p14="http://schemas.microsoft.com/office/powerpoint/2010/main" val="4001719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caught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662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734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DB011-6F98-DA49-80FE-51D11AD1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7" y="634547"/>
            <a:ext cx="5064125" cy="55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719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cried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2704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different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862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enough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927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B8E0-A3A6-AC45-A4B2-D5CBC8F37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0" dirty="0">
                <a:latin typeface="KG Primary Penmanship Lined" panose="02000506000000020003" pitchFamily="2" charset="77"/>
              </a:rPr>
              <a:t> </a:t>
            </a:r>
            <a:r>
              <a:rPr lang="en-US" sz="20000" dirty="0">
                <a:latin typeface="KG Primary Penmanship Lined" panose="02000506000000020003" pitchFamily="2" charset="77"/>
              </a:rPr>
              <a:t>even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2AD-8EC7-764F-A144-DAAFB129B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8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6652</TotalTime>
  <Words>549</Words>
  <Application>Microsoft Macintosh PowerPoint</Application>
  <PresentationFormat>Widescreen</PresentationFormat>
  <Paragraphs>234</Paragraphs>
  <Slides>203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203</vt:i4>
      </vt:variant>
    </vt:vector>
  </HeadingPairs>
  <TitlesOfParts>
    <vt:vector size="210" baseType="lpstr">
      <vt:lpstr>Arial</vt:lpstr>
      <vt:lpstr>Calibri</vt:lpstr>
      <vt:lpstr>Calibri Light</vt:lpstr>
      <vt:lpstr>KG Primary Penmanship Lined</vt:lpstr>
      <vt:lpstr>Letters for Learners</vt:lpstr>
      <vt:lpstr>Phosphate Solid</vt:lpstr>
      <vt:lpstr>Office Theme</vt:lpstr>
      <vt:lpstr>PowerPoint Presentation</vt:lpstr>
      <vt:lpstr> 1 Unit 5</vt:lpstr>
      <vt:lpstr> again</vt:lpstr>
      <vt:lpstr> almost</vt:lpstr>
      <vt:lpstr>PowerPoint Presentation</vt:lpstr>
      <vt:lpstr> along</vt:lpstr>
      <vt:lpstr> baby</vt:lpstr>
      <vt:lpstr> began</vt:lpstr>
      <vt:lpstr>PowerPoint Presentation</vt:lpstr>
      <vt:lpstr> begins</vt:lpstr>
      <vt:lpstr> boy</vt:lpstr>
      <vt:lpstr> country</vt:lpstr>
      <vt:lpstr> covers</vt:lpstr>
      <vt:lpstr> earth</vt:lpstr>
      <vt:lpstr> eight</vt:lpstr>
      <vt:lpstr> father</vt:lpstr>
      <vt:lpstr>PowerPoint Presentation</vt:lpstr>
      <vt:lpstr> few</vt:lpstr>
      <vt:lpstr> follow</vt:lpstr>
      <vt:lpstr> house</vt:lpstr>
      <vt:lpstr>PowerPoint Presentation</vt:lpstr>
      <vt:lpstr> kinds</vt:lpstr>
      <vt:lpstr> learning</vt:lpstr>
      <vt:lpstr>PowerPoint Presentation</vt:lpstr>
      <vt:lpstr> loudly</vt:lpstr>
      <vt:lpstr> night</vt:lpstr>
      <vt:lpstr> noise</vt:lpstr>
      <vt:lpstr>PowerPoint Presentation</vt:lpstr>
      <vt:lpstr> nothing</vt:lpstr>
      <vt:lpstr> ready</vt:lpstr>
      <vt:lpstr> shall</vt:lpstr>
      <vt:lpstr> soil</vt:lpstr>
      <vt:lpstr> story</vt:lpstr>
      <vt:lpstr> together</vt:lpstr>
      <vt:lpstr> until</vt:lpstr>
      <vt:lpstr> warms</vt:lpstr>
      <vt:lpstr> window</vt:lpstr>
      <vt:lpstr> world</vt:lpstr>
      <vt:lpstr>PowerPoint Presentation</vt:lpstr>
      <vt:lpstr> years</vt:lpstr>
      <vt:lpstr> young</vt:lpstr>
      <vt:lpstr>PowerPoint Presentation</vt:lpstr>
      <vt:lpstr> again</vt:lpstr>
      <vt:lpstr> almost</vt:lpstr>
      <vt:lpstr>PowerPoint Presentation</vt:lpstr>
      <vt:lpstr> along</vt:lpstr>
      <vt:lpstr> baby</vt:lpstr>
      <vt:lpstr> began</vt:lpstr>
      <vt:lpstr> begins</vt:lpstr>
      <vt:lpstr> boy</vt:lpstr>
      <vt:lpstr> country</vt:lpstr>
      <vt:lpstr> covers</vt:lpstr>
      <vt:lpstr>PowerPoint Presentation</vt:lpstr>
      <vt:lpstr> earth</vt:lpstr>
      <vt:lpstr> eight</vt:lpstr>
      <vt:lpstr> father</vt:lpstr>
      <vt:lpstr> few</vt:lpstr>
      <vt:lpstr> follow</vt:lpstr>
      <vt:lpstr>PowerPoint Presentation</vt:lpstr>
      <vt:lpstr> house</vt:lpstr>
      <vt:lpstr> kinds</vt:lpstr>
      <vt:lpstr> learning</vt:lpstr>
      <vt:lpstr> loudly</vt:lpstr>
      <vt:lpstr> night</vt:lpstr>
      <vt:lpstr> noise</vt:lpstr>
      <vt:lpstr>PowerPoint Presentation</vt:lpstr>
      <vt:lpstr> nothing</vt:lpstr>
      <vt:lpstr> ready</vt:lpstr>
      <vt:lpstr> shall</vt:lpstr>
      <vt:lpstr>PowerPoint Presentation</vt:lpstr>
      <vt:lpstr> soil</vt:lpstr>
      <vt:lpstr> story</vt:lpstr>
      <vt:lpstr> together</vt:lpstr>
      <vt:lpstr> until</vt:lpstr>
      <vt:lpstr> warms</vt:lpstr>
      <vt:lpstr> window</vt:lpstr>
      <vt:lpstr> world</vt:lpstr>
      <vt:lpstr> years</vt:lpstr>
      <vt:lpstr>PowerPoint Presentation</vt:lpstr>
      <vt:lpstr> young</vt:lpstr>
      <vt:lpstr> 1 Unit 6</vt:lpstr>
      <vt:lpstr>PowerPoint Presentation</vt:lpstr>
      <vt:lpstr> above</vt:lpstr>
      <vt:lpstr> across</vt:lpstr>
      <vt:lpstr> always</vt:lpstr>
      <vt:lpstr> ball</vt:lpstr>
      <vt:lpstr>PowerPoint Presentation</vt:lpstr>
      <vt:lpstr> bear</vt:lpstr>
      <vt:lpstr> beautiful</vt:lpstr>
      <vt:lpstr> brothers</vt:lpstr>
      <vt:lpstr> buy</vt:lpstr>
      <vt:lpstr>PowerPoint Presentation</vt:lpstr>
      <vt:lpstr> caught</vt:lpstr>
      <vt:lpstr> city</vt:lpstr>
      <vt:lpstr>PowerPoint Presentation</vt:lpstr>
      <vt:lpstr> cried</vt:lpstr>
      <vt:lpstr> different</vt:lpstr>
      <vt:lpstr> enough</vt:lpstr>
      <vt:lpstr> even</vt:lpstr>
      <vt:lpstr> everyone</vt:lpstr>
      <vt:lpstr>PowerPoint Presentation</vt:lpstr>
      <vt:lpstr> family</vt:lpstr>
      <vt:lpstr> field</vt:lpstr>
      <vt:lpstr>friendship</vt:lpstr>
      <vt:lpstr> happy</vt:lpstr>
      <vt:lpstr>PowerPoint Presentation</vt:lpstr>
      <vt:lpstr> head</vt:lpstr>
      <vt:lpstr> heard</vt:lpstr>
      <vt:lpstr> high</vt:lpstr>
      <vt:lpstr> idea</vt:lpstr>
      <vt:lpstr> large</vt:lpstr>
      <vt:lpstr> listen</vt:lpstr>
      <vt:lpstr>PowerPoint Presentation</vt:lpstr>
      <vt:lpstr> loved</vt:lpstr>
      <vt:lpstr> minute</vt:lpstr>
      <vt:lpstr> most</vt:lpstr>
      <vt:lpstr> myself</vt:lpstr>
      <vt:lpstr>PowerPoint Presentation</vt:lpstr>
      <vt:lpstr> near</vt:lpstr>
      <vt:lpstr> once</vt:lpstr>
      <vt:lpstr> party</vt:lpstr>
      <vt:lpstr>PowerPoint Presentation</vt:lpstr>
      <vt:lpstr> people</vt:lpstr>
      <vt:lpstr> please</vt:lpstr>
      <vt:lpstr> pushed</vt:lpstr>
      <vt:lpstr>PowerPoint Presentation</vt:lpstr>
      <vt:lpstr> school</vt:lpstr>
      <vt:lpstr>PowerPoint Presentation</vt:lpstr>
      <vt:lpstr> second</vt:lpstr>
      <vt:lpstr>PowerPoint Presentation</vt:lpstr>
      <vt:lpstr> seven</vt:lpstr>
      <vt:lpstr> should</vt:lpstr>
      <vt:lpstr> sorry</vt:lpstr>
      <vt:lpstr> stories</vt:lpstr>
      <vt:lpstr>PowerPoint Presentation</vt:lpstr>
      <vt:lpstr> studied</vt:lpstr>
      <vt:lpstr> surprised</vt:lpstr>
      <vt:lpstr> teacher</vt:lpstr>
      <vt:lpstr> though</vt:lpstr>
      <vt:lpstr>PowerPoint Presentation</vt:lpstr>
      <vt:lpstr> took</vt:lpstr>
      <vt:lpstr> toward</vt:lpstr>
      <vt:lpstr> above</vt:lpstr>
      <vt:lpstr>PowerPoint Presentation</vt:lpstr>
      <vt:lpstr> across</vt:lpstr>
      <vt:lpstr> always</vt:lpstr>
      <vt:lpstr>PowerPoint Presentation</vt:lpstr>
      <vt:lpstr> ball</vt:lpstr>
      <vt:lpstr> bear</vt:lpstr>
      <vt:lpstr> beautiful</vt:lpstr>
      <vt:lpstr> brothers</vt:lpstr>
      <vt:lpstr> buy</vt:lpstr>
      <vt:lpstr> caught</vt:lpstr>
      <vt:lpstr> city</vt:lpstr>
      <vt:lpstr> cried</vt:lpstr>
      <vt:lpstr>PowerPoint Presentation</vt:lpstr>
      <vt:lpstr> different</vt:lpstr>
      <vt:lpstr> enough</vt:lpstr>
      <vt:lpstr> even</vt:lpstr>
      <vt:lpstr>PowerPoint Presentation</vt:lpstr>
      <vt:lpstr> everyone</vt:lpstr>
      <vt:lpstr> family</vt:lpstr>
      <vt:lpstr> field</vt:lpstr>
      <vt:lpstr>PowerPoint Presentation</vt:lpstr>
      <vt:lpstr>friendship</vt:lpstr>
      <vt:lpstr> happy</vt:lpstr>
      <vt:lpstr>PowerPoint Presentation</vt:lpstr>
      <vt:lpstr> head</vt:lpstr>
      <vt:lpstr> heard</vt:lpstr>
      <vt:lpstr> high</vt:lpstr>
      <vt:lpstr> idea</vt:lpstr>
      <vt:lpstr>PowerPoint Presentation</vt:lpstr>
      <vt:lpstr> large</vt:lpstr>
      <vt:lpstr>PowerPoint Presentation</vt:lpstr>
      <vt:lpstr> listen</vt:lpstr>
      <vt:lpstr> loved</vt:lpstr>
      <vt:lpstr> minute</vt:lpstr>
      <vt:lpstr> most</vt:lpstr>
      <vt:lpstr> myself</vt:lpstr>
      <vt:lpstr>PowerPoint Presentation</vt:lpstr>
      <vt:lpstr> near</vt:lpstr>
      <vt:lpstr> once</vt:lpstr>
      <vt:lpstr> party</vt:lpstr>
      <vt:lpstr> people</vt:lpstr>
      <vt:lpstr> please</vt:lpstr>
      <vt:lpstr>PowerPoint Presentation</vt:lpstr>
      <vt:lpstr> pushed</vt:lpstr>
      <vt:lpstr> school</vt:lpstr>
      <vt:lpstr> second</vt:lpstr>
      <vt:lpstr>PowerPoint Presentation</vt:lpstr>
      <vt:lpstr> seven</vt:lpstr>
      <vt:lpstr> should</vt:lpstr>
      <vt:lpstr> sorry</vt:lpstr>
      <vt:lpstr> stories</vt:lpstr>
      <vt:lpstr> studied</vt:lpstr>
      <vt:lpstr>PowerPoint Presentation</vt:lpstr>
      <vt:lpstr> surprised</vt:lpstr>
      <vt:lpstr> teacher</vt:lpstr>
      <vt:lpstr> though</vt:lpstr>
      <vt:lpstr>PowerPoint Presentation</vt:lpstr>
      <vt:lpstr> took</vt:lpstr>
      <vt:lpstr> toward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 a</dc:title>
  <dc:creator>Sarah Nill</dc:creator>
  <cp:lastModifiedBy>Sarah Nill</cp:lastModifiedBy>
  <cp:revision>40</cp:revision>
  <dcterms:created xsi:type="dcterms:W3CDTF">2019-09-12T16:25:11Z</dcterms:created>
  <dcterms:modified xsi:type="dcterms:W3CDTF">2020-04-07T14:18:31Z</dcterms:modified>
</cp:coreProperties>
</file>